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84" r:id="rId3"/>
    <p:sldId id="287" r:id="rId4"/>
    <p:sldId id="262" r:id="rId5"/>
    <p:sldId id="290" r:id="rId6"/>
    <p:sldId id="285" r:id="rId7"/>
    <p:sldId id="291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4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7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4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2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7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7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9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  <a:t>Районное августовское совещание работников образования</a:t>
            </a:r>
            <a:b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«Муниципальная система образования Домбаровского района: поиск новых решений - достижение новых высот» 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9248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07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2291" y="404664"/>
            <a:ext cx="6320188" cy="8640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Районное августовское совещание работников </a:t>
            </a:r>
            <a:r>
              <a:rPr lang="ru-RU" dirty="0" smtClean="0"/>
              <a:t>образования</a:t>
            </a:r>
            <a:endParaRPr lang="ru-RU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100136" y="5323611"/>
            <a:ext cx="5280176" cy="79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Глава Домбаровского района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63783" y="3778820"/>
            <a:ext cx="8602309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От задач к решениям. Стратегические ориентиры</a:t>
            </a:r>
          </a:p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 Домбаровского района на 2018-2019 учебный год "</a:t>
            </a:r>
            <a:endParaRPr lang="ru-RU" sz="3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Швиндт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Валерий Иванович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23611"/>
            <a:ext cx="1369077" cy="12304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373528" cy="178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9248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48" y="116632"/>
            <a:ext cx="8579296" cy="178621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  <a:t>Районное августовское совещание работников образования</a:t>
            </a:r>
            <a:b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" От задач к решениям. Стратегические ориентиры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системы образования Домбаровского района на 2018-2019 учебный год "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7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2291" y="404664"/>
            <a:ext cx="6320188" cy="8640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Районное августовское совещание работников </a:t>
            </a:r>
            <a:r>
              <a:rPr lang="ru-RU" dirty="0" smtClean="0"/>
              <a:t>образования</a:t>
            </a:r>
            <a:endParaRPr lang="ru-RU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100136" y="5323611"/>
            <a:ext cx="5280176" cy="793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Начальник Отдела образования Домбаровского района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63783" y="3778820"/>
            <a:ext cx="8602309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От задач к решениям. Стратегические ориентиры</a:t>
            </a:r>
          </a:p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 Домбаровского района на 2018-2019 учебный год "</a:t>
            </a:r>
            <a:endParaRPr lang="ru-RU" sz="3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Марбах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</a:t>
            </a:r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Андреасович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23611"/>
            <a:ext cx="1369077" cy="12304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373528" cy="178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8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9248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48" y="116632"/>
            <a:ext cx="8579296" cy="178621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  <a:t>Районное августовское совещание работников образования</a:t>
            </a:r>
            <a:b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" От задач к решениям. Стратегические ориентиры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системы образования Домбаровского района на 2018-2019 учебный год "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2291" y="404664"/>
            <a:ext cx="6320188" cy="8640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Районное августовское совещание работников </a:t>
            </a:r>
            <a:r>
              <a:rPr lang="ru-RU" dirty="0" smtClean="0"/>
              <a:t>образования</a:t>
            </a:r>
            <a:endParaRPr lang="ru-RU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100136" y="5323611"/>
            <a:ext cx="5280176" cy="793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 Депутат Законодательного собрания Оренбургской области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63783" y="3778820"/>
            <a:ext cx="8602309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От задач к решениям. Стратегические ориентиры</a:t>
            </a:r>
          </a:p>
          <a:p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 Домбаровского района на 2018-2019 учебный год "</a:t>
            </a:r>
            <a:endParaRPr lang="ru-RU" sz="3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Алкулов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Ермек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Кунакбаевич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23611"/>
            <a:ext cx="1369077" cy="12304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373528" cy="178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2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9248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48" y="116632"/>
            <a:ext cx="8579296" cy="178621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  <a:t>Районное августовское совещание работников образования</a:t>
            </a:r>
            <a:br>
              <a:rPr lang="ru-RU" sz="1800" dirty="0">
                <a:solidFill>
                  <a:srgbClr val="0000FF"/>
                </a:solidFill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" От задач к решениям. Стратегические ориентиры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системы образования Домбаровского района на 2018-2019 учебный год "</a:t>
            </a:r>
            <a:br>
              <a:rPr lang="ru-RU" sz="2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7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844" y="2636912"/>
            <a:ext cx="8229600" cy="1143000"/>
          </a:xfrm>
        </p:spPr>
        <p:txBody>
          <a:bodyPr>
            <a:noAutofit/>
          </a:bodyPr>
          <a:lstStyle/>
          <a:p>
            <a:r>
              <a:rPr lang="ru-RU" sz="4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2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69" y="5733254"/>
            <a:ext cx="913275" cy="82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65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107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Районное августовское совещание работников образования «Муниципальная система образования Домбаровского района: поиск новых решений - достижение новых высот»  </vt:lpstr>
      <vt:lpstr>Швиндт Валерий Иванович</vt:lpstr>
      <vt:lpstr>Районное августовское совещание работников образования " От задач к решениям. Стратегические ориентиры системы образования Домбаровского района на 2018-2019 учебный год " </vt:lpstr>
      <vt:lpstr>Марбах Владимир Андреасович</vt:lpstr>
      <vt:lpstr>Районное августовское совещание работников образования " От задач к решениям. Стратегические ориентиры системы образования Домбаровского района на 2018-2019 учебный год " </vt:lpstr>
      <vt:lpstr>Алкулов  Ермек Кунакбаевич</vt:lpstr>
      <vt:lpstr>Районное августовское совещание работников образования " От задач к решениям. Стратегические ориентиры системы образования Домбаровского района на 2018-2019 учебный год "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Ганбарова </cp:lastModifiedBy>
  <cp:revision>35</cp:revision>
  <dcterms:created xsi:type="dcterms:W3CDTF">2014-10-30T05:31:11Z</dcterms:created>
  <dcterms:modified xsi:type="dcterms:W3CDTF">2018-08-20T09:53:51Z</dcterms:modified>
</cp:coreProperties>
</file>