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6" r:id="rId2"/>
    <p:sldId id="284" r:id="rId3"/>
    <p:sldId id="287" r:id="rId4"/>
    <p:sldId id="262" r:id="rId5"/>
    <p:sldId id="290" r:id="rId6"/>
    <p:sldId id="285" r:id="rId7"/>
    <p:sldId id="291" r:id="rId8"/>
    <p:sldId id="27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6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80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00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270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228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24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67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943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52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072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67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96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59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1800" dirty="0">
                <a:solidFill>
                  <a:srgbClr val="0000FF"/>
                </a:solidFill>
                <a:ea typeface="+mn-ea"/>
                <a:cs typeface="+mn-cs"/>
              </a:rPr>
              <a:t>Районное августовское совещание работников образования</a:t>
            </a:r>
            <a:br>
              <a:rPr lang="ru-RU" sz="1800" dirty="0">
                <a:solidFill>
                  <a:srgbClr val="0000FF"/>
                </a:solidFill>
                <a:ea typeface="+mn-ea"/>
                <a:cs typeface="+mn-cs"/>
              </a:rPr>
            </a:b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«Муниципальная система образования Домбаровского района: поиск новых решений - достижение новых высот» </a:t>
            </a:r>
            <a:b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endParaRPr lang="ru-RU" b="1" i="1" dirty="0">
              <a:solidFill>
                <a:srgbClr val="0000FF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8892480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4074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2291" y="404664"/>
            <a:ext cx="6320188" cy="8640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Районное августовское совещание работников </a:t>
            </a:r>
            <a:r>
              <a:rPr lang="ru-RU" dirty="0" smtClean="0"/>
              <a:t>образования</a:t>
            </a:r>
            <a:endParaRPr lang="ru-RU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2100136" y="5323611"/>
            <a:ext cx="5280176" cy="79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/>
              <a:t>Глава Домбаровского района</a:t>
            </a:r>
            <a:endParaRPr lang="ru-RU" dirty="0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363783" y="3778820"/>
            <a:ext cx="8602309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От задач к решениям. Стратегические ориентиры</a:t>
            </a:r>
          </a:p>
          <a:p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системы образования Домбаровского района на 2018-2019 учебный год "</a:t>
            </a:r>
            <a:endParaRPr lang="ru-RU" sz="3000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i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Швиндт</a:t>
            </a: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Валерий Иванович</a:t>
            </a:r>
            <a:endParaRPr lang="ru-RU" sz="54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323611"/>
            <a:ext cx="1369077" cy="123043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2373528" cy="178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367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8892480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148" y="116632"/>
            <a:ext cx="8579296" cy="178621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1800" dirty="0">
                <a:solidFill>
                  <a:srgbClr val="0000FF"/>
                </a:solidFill>
                <a:ea typeface="+mn-ea"/>
                <a:cs typeface="+mn-cs"/>
              </a:rPr>
              <a:t>Районное августовское совещание работников образования</a:t>
            </a:r>
            <a:br>
              <a:rPr lang="ru-RU" sz="1800" dirty="0">
                <a:solidFill>
                  <a:srgbClr val="0000FF"/>
                </a:solidFill>
                <a:ea typeface="+mn-ea"/>
                <a:cs typeface="+mn-cs"/>
              </a:rPr>
            </a:b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" От задач к решениям. Стратегические ориентиры</a:t>
            </a:r>
            <a:b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системы образования Домбаровского района на 2018-2019 учебный год "</a:t>
            </a:r>
            <a:b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endParaRPr lang="ru-RU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879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2291" y="404664"/>
            <a:ext cx="6320188" cy="8640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Районное августовское совещание работников </a:t>
            </a:r>
            <a:r>
              <a:rPr lang="ru-RU" dirty="0" smtClean="0"/>
              <a:t>образования</a:t>
            </a:r>
            <a:endParaRPr lang="ru-RU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2100136" y="5323611"/>
            <a:ext cx="5280176" cy="793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 smtClean="0"/>
              <a:t>Начальник Отдела образования Домбаровского района</a:t>
            </a:r>
            <a:endParaRPr lang="ru-RU" dirty="0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363783" y="3778820"/>
            <a:ext cx="8602309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От задач к решениям. Стратегические ориентиры</a:t>
            </a:r>
          </a:p>
          <a:p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системы образования Домбаровского района на 2018-2019 учебный год "</a:t>
            </a:r>
            <a:endParaRPr lang="ru-RU" sz="3000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i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Марбах</a:t>
            </a: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Владимир </a:t>
            </a:r>
            <a:r>
              <a:rPr lang="ru-RU" sz="5400" b="1" i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Андреасович</a:t>
            </a:r>
            <a:endParaRPr lang="ru-RU" sz="54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323611"/>
            <a:ext cx="1369077" cy="123043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2373528" cy="178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782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8892480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148" y="116632"/>
            <a:ext cx="8579296" cy="178621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1800" dirty="0">
                <a:solidFill>
                  <a:srgbClr val="0000FF"/>
                </a:solidFill>
                <a:ea typeface="+mn-ea"/>
                <a:cs typeface="+mn-cs"/>
              </a:rPr>
              <a:t>Районное августовское совещание работников образования</a:t>
            </a:r>
            <a:br>
              <a:rPr lang="ru-RU" sz="1800" dirty="0">
                <a:solidFill>
                  <a:srgbClr val="0000FF"/>
                </a:solidFill>
                <a:ea typeface="+mn-ea"/>
                <a:cs typeface="+mn-cs"/>
              </a:rPr>
            </a:b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" От задач к решениям. Стратегические ориентиры</a:t>
            </a:r>
            <a:b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системы образования Домбаровского района на 2018-2019 учебный год "</a:t>
            </a:r>
            <a:b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endParaRPr lang="ru-RU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69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2291" y="404664"/>
            <a:ext cx="6320188" cy="8640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Районное августовское совещание работников </a:t>
            </a:r>
            <a:r>
              <a:rPr lang="ru-RU" dirty="0" smtClean="0"/>
              <a:t>образования</a:t>
            </a:r>
            <a:endParaRPr lang="ru-RU" dirty="0" smtClean="0"/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2100136" y="5323611"/>
            <a:ext cx="5280176" cy="793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dirty="0"/>
              <a:t> Депутат Законодательного собрания Оренбургской области</a:t>
            </a:r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363783" y="3778820"/>
            <a:ext cx="8602309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 От задач к решениям. Стратегические ориентиры</a:t>
            </a:r>
          </a:p>
          <a:p>
            <a:r>
              <a:rPr lang="ru-RU" sz="3000" i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системы образования Домбаровского района на 2018-2019 учебный год "</a:t>
            </a:r>
            <a:endParaRPr lang="ru-RU" sz="3000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b="1" i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Алкулов</a:t>
            </a: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i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Ермек</a:t>
            </a:r>
            <a:r>
              <a:rPr lang="ru-RU" sz="5400" b="1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400" b="1" i="1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Кунакбаевич</a:t>
            </a:r>
            <a:endParaRPr lang="ru-RU" sz="5400" b="1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323611"/>
            <a:ext cx="1369077" cy="123043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6632"/>
            <a:ext cx="2373528" cy="1783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52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80728"/>
            <a:ext cx="8892480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148" y="116632"/>
            <a:ext cx="8579296" cy="1786210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1800" dirty="0">
                <a:solidFill>
                  <a:srgbClr val="0000FF"/>
                </a:solidFill>
                <a:ea typeface="+mn-ea"/>
                <a:cs typeface="+mn-cs"/>
              </a:rPr>
              <a:t>Районное августовское совещание работников образования</a:t>
            </a:r>
            <a:br>
              <a:rPr lang="ru-RU" sz="1800" dirty="0">
                <a:solidFill>
                  <a:srgbClr val="0000FF"/>
                </a:solidFill>
                <a:ea typeface="+mn-ea"/>
                <a:cs typeface="+mn-cs"/>
              </a:rPr>
            </a:b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" От задач к решениям. Стратегические ориентиры</a:t>
            </a:r>
            <a:b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системы образования Домбаровского района на 2018-2019 учебный год "</a:t>
            </a:r>
            <a:br>
              <a:rPr lang="ru-RU" sz="2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</a:br>
            <a:endParaRPr lang="ru-RU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07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844" y="2636912"/>
            <a:ext cx="8229600" cy="1143000"/>
          </a:xfrm>
        </p:spPr>
        <p:txBody>
          <a:bodyPr>
            <a:noAutofit/>
          </a:bodyPr>
          <a:lstStyle/>
          <a:p>
            <a:r>
              <a:rPr lang="ru-RU" sz="4200" i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200" i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169" y="5733254"/>
            <a:ext cx="913275" cy="82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365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</TotalTime>
  <Words>107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Районное августовское совещание работников образования «Муниципальная система образования Домбаровского района: поиск новых решений - достижение новых высот»  </vt:lpstr>
      <vt:lpstr>Швиндт Валерий Иванович</vt:lpstr>
      <vt:lpstr>Районное августовское совещание работников образования " От задач к решениям. Стратегические ориентиры системы образования Домбаровского района на 2018-2019 учебный год " </vt:lpstr>
      <vt:lpstr>Марбах Владимир Андреасович</vt:lpstr>
      <vt:lpstr>Районное августовское совещание работников образования " От задач к решениям. Стратегические ориентиры системы образования Домбаровского района на 2018-2019 учебный год " </vt:lpstr>
      <vt:lpstr>Алкулов  Ермек Кунакбаевич</vt:lpstr>
      <vt:lpstr>Районное августовское совещание работников образования " От задач к решениям. Стратегические ориентиры системы образования Домбаровского района на 2018-2019 учебный год "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Ганбарова </cp:lastModifiedBy>
  <cp:revision>35</cp:revision>
  <dcterms:created xsi:type="dcterms:W3CDTF">2014-10-30T05:31:11Z</dcterms:created>
  <dcterms:modified xsi:type="dcterms:W3CDTF">2018-08-20T09:53:51Z</dcterms:modified>
</cp:coreProperties>
</file>